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5"/>
  </p:notesMasterIdLst>
  <p:handoutMasterIdLst>
    <p:handoutMasterId r:id="rId6"/>
  </p:handoutMasterIdLst>
  <p:sldIdLst>
    <p:sldId id="370" r:id="rId2"/>
    <p:sldId id="368" r:id="rId3"/>
    <p:sldId id="36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 baseline="-250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Salvad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68"/>
    <a:srgbClr val="006D68"/>
    <a:srgbClr val="76AA87"/>
    <a:srgbClr val="D5E7DC"/>
    <a:srgbClr val="CFE3D7"/>
    <a:srgbClr val="BBD7C6"/>
    <a:srgbClr val="C4DACB"/>
    <a:srgbClr val="A0C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90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9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4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6350F27E-7D2A-49D5-90D5-655B186A89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23E531F3-05A5-4F74-95E2-6C1B2BBA99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59428" name="Rectangle 4">
            <a:extLst>
              <a:ext uri="{FF2B5EF4-FFF2-40B4-BE49-F238E27FC236}">
                <a16:creationId xmlns:a16="http://schemas.microsoft.com/office/drawing/2014/main" id="{A4FF98F7-4B37-4DF3-9BFE-230F42D2D8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59429" name="Rectangle 5">
            <a:extLst>
              <a:ext uri="{FF2B5EF4-FFF2-40B4-BE49-F238E27FC236}">
                <a16:creationId xmlns:a16="http://schemas.microsoft.com/office/drawing/2014/main" id="{BCA188A6-A993-4C78-ABD8-CAAE87BA8D4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fld id="{A8657262-787E-4E9B-9FA6-10EDFC2C7F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F4095E34-1371-4E94-8E6D-7FAE86FF5E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97D45B86-9D3B-4ED5-8A5D-989843B51A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231428" name="Rectangle 4">
            <a:extLst>
              <a:ext uri="{FF2B5EF4-FFF2-40B4-BE49-F238E27FC236}">
                <a16:creationId xmlns:a16="http://schemas.microsoft.com/office/drawing/2014/main" id="{71F821A4-E3F7-4DD9-9E9D-2889D76C5E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1429" name="Rectangle 5">
            <a:extLst>
              <a:ext uri="{FF2B5EF4-FFF2-40B4-BE49-F238E27FC236}">
                <a16:creationId xmlns:a16="http://schemas.microsoft.com/office/drawing/2014/main" id="{B4EED8D1-FAF7-4C1B-8624-20642F2D66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231430" name="Rectangle 6">
            <a:extLst>
              <a:ext uri="{FF2B5EF4-FFF2-40B4-BE49-F238E27FC236}">
                <a16:creationId xmlns:a16="http://schemas.microsoft.com/office/drawing/2014/main" id="{F25BE3CC-3AD5-4EB0-B422-710A3A29FF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231431" name="Rectangle 7">
            <a:extLst>
              <a:ext uri="{FF2B5EF4-FFF2-40B4-BE49-F238E27FC236}">
                <a16:creationId xmlns:a16="http://schemas.microsoft.com/office/drawing/2014/main" id="{6373D4D5-C660-4881-95AA-319C2F0A3C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baseline="0">
                <a:solidFill>
                  <a:schemeClr val="tx1"/>
                </a:solidFill>
              </a:defRPr>
            </a:lvl1pPr>
          </a:lstStyle>
          <a:p>
            <a:fld id="{81CA46FC-A7F2-40AF-921D-205F2C347C47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6B36-6946-2040-8EF3-62043D9CF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EFC05-76FC-5144-909B-688A4B5F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8ED46-B432-BE49-8EBF-8326BDFC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4C7B-76B5-6448-9770-6BCC127D493D}" type="datetime1">
              <a:rPr lang="en-GB" smtClean="0"/>
              <a:t>05/04/2019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FAE53-4658-0C47-A9BB-DFC9436F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4DE4B-D5BB-9043-8254-E8197AD8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8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2D00-B266-464B-8AAE-B7632FF62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F820A-82B8-B945-AF28-6F9FE929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B1137-6FFE-E04C-A4E8-E9F7D7C2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1AFA-563B-EF4C-B7CF-FC92DFD26985}" type="datetime1">
              <a:rPr lang="en-GB" smtClean="0"/>
              <a:t>05/04/2019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88982-D4EB-8748-99E2-FE9F3C91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FEE1A-8DE0-8043-B9AA-12F478F2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0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A2D75-3ABD-2340-BADB-0203BF072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EC82B-F5B8-154E-B571-AD74395AD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0423-A094-5B43-AEDA-F0513E4B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5700-07C8-024A-B80C-00C1586A8366}" type="datetime1">
              <a:rPr lang="en-GB" smtClean="0"/>
              <a:t>05/04/2019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32DFB-8336-184E-853A-2B18CDD1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312E0-E941-9542-A7B8-3B2A7443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8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A4F0-D99B-5A48-BCFA-A732C445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7CCB-7962-4545-AE46-E6829FD40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0FD7F-D0D7-EE47-AFCD-638D4CD8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CB9F-DBA0-5644-A841-E21A4C6CE4A7}" type="datetime1">
              <a:rPr lang="en-GB" smtClean="0"/>
              <a:t>05/04/2019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841C-D5BB-E84E-977B-25D6B24D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158A-E518-B144-9D01-8B8DC27D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A135-3E87-D64E-AE2B-305CC043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4C4BB-4B7F-004C-8230-5448206FF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272D1-4498-194F-92DE-2691ED9A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786A-D8CC-A44A-A809-C4AA795ED632}" type="datetime1">
              <a:rPr lang="en-GB" smtClean="0"/>
              <a:t>05/04/2019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E747D-757A-9F4D-AB75-9B5AC6D6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3F37B-A162-3B4E-90E5-87707DEE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0C1A-E318-5149-A33F-15B3C14F0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FC8F9-4B7A-FF4F-AC43-BD8B4454F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2AC4C-A910-B147-910C-60E4E963B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ADAA5-E18B-F545-B8F1-CA835C33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35A-404B-0B48-BEFE-FF84ADC0FECB}" type="datetime1">
              <a:rPr lang="en-GB" smtClean="0"/>
              <a:t>05/04/2019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57452-42C8-DB4E-BBD7-A527982D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32D66-78D0-8542-AEEF-95CD67B8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A88A-4127-444B-A77C-58813E0D7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A5FD9-B3E2-404E-BCBB-233D4C08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8612B-06A9-5C4B-814A-4D9F47E0A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BA9BA-8D09-BB4A-98B3-B48ED8BF4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5E5A4-C5F0-6147-AF86-7CFC0471A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1C8FE-CBE2-8C4A-829A-DC605386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6F95-7B52-D14F-B73A-801702A237E8}" type="datetime1">
              <a:rPr lang="en-GB" smtClean="0"/>
              <a:t>05/04/2019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7B0F75-4878-6F4D-B33B-ED9D3C07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3022B-6551-EF40-9A61-6DED81F7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9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F15E-6423-874E-960B-D4C293FB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6357F-3F97-9247-A75A-06CC9B85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BFA5-ECB2-FE44-ACF7-5107BD52A0EB}" type="datetime1">
              <a:rPr lang="en-GB" smtClean="0"/>
              <a:t>05/04/2019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9739A-88C4-FD48-AFD0-CC7B72D0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A382E-952A-594C-AAB9-C00BC4F4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3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CBEA3-438A-EC4B-A707-FE01CE69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5B4F-A7B5-5942-BB23-9CA4A752801C}" type="datetime1">
              <a:rPr lang="en-GB" smtClean="0"/>
              <a:t>05/04/2019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392F3-1807-5D4E-BE57-01523289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6B014-CC62-5547-A0ED-41B50F539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5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16F3B-869A-2A4C-B266-2E3B21B9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62DA-1128-694B-84C8-2CDBD24C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10376-02F7-0D43-BD6A-B8CA4B966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7009-6F60-FC45-A916-223616A2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C291-A501-1D4A-9C4B-7A15E0D83A02}" type="datetime1">
              <a:rPr lang="en-GB" smtClean="0"/>
              <a:t>05/04/2019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3201D-9259-0747-8E82-B49D5AF7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FFA3D-3961-AB43-9824-CE1EFFD6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EBE4-4CA4-8645-A7B0-D77CE46DB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A5CA1-AAA9-7241-A919-30365F440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ED9DE-7909-B447-BDE4-32EC73E4A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903FD-F61C-3A41-BE0C-9FBC80B8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6D90-ADC3-5842-A17E-F025B7BCB84A}" type="datetime1">
              <a:rPr lang="en-GB" smtClean="0"/>
              <a:t>05/04/2019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1051B-040D-FB46-811C-2F91CE18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F8914-E2E2-8A45-A0DE-4DBEFBDD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5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9CB8B-FE9D-B342-9E5C-320A968A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4E12-44EC-D94E-A69A-915462EA4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50A3F-EC0D-764D-96D8-4C3A3355F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8BDD-0A4D-9145-AB4C-C07018B9DE26}" type="datetime1">
              <a:rPr lang="en-GB" smtClean="0"/>
              <a:t>05/04/2019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FBEC4-8E15-9C4A-AF86-5150F0C2D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9D181-EE18-5346-87E5-D57DE0635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5852-B72C-CB4D-980E-E202D86A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>
            <a:extLst>
              <a:ext uri="{FF2B5EF4-FFF2-40B4-BE49-F238E27FC236}">
                <a16:creationId xmlns:a16="http://schemas.microsoft.com/office/drawing/2014/main" id="{CFC28167-ECFC-4649-A58E-7133FC562762}"/>
              </a:ext>
            </a:extLst>
          </p:cNvPr>
          <p:cNvSpPr txBox="1"/>
          <p:nvPr/>
        </p:nvSpPr>
        <p:spPr>
          <a:xfrm>
            <a:off x="637980" y="41048"/>
            <a:ext cx="7325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0B53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General documents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0" baseline="0" dirty="0">
                <a:solidFill>
                  <a:srgbClr val="60B534"/>
                </a:solidFill>
                <a:latin typeface="Helvetica"/>
                <a:cs typeface="Helvetica"/>
              </a:rPr>
              <a:t>P</a:t>
            </a:r>
            <a:r>
              <a:rPr lang="en-US" sz="2800" b="0" baseline="0" dirty="0">
                <a:solidFill>
                  <a:srgbClr val="60B534"/>
                </a:solidFill>
                <a:latin typeface="Helvetica"/>
                <a:cs typeface="Helvetica"/>
              </a:rPr>
              <a:t>FA and dispute resolution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60B534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5AF4D5-7250-4DEE-8355-73E2FE00C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699" y="-9780"/>
            <a:ext cx="1399637" cy="875652"/>
          </a:xfrm>
          <a:prstGeom prst="rect">
            <a:avLst/>
          </a:prstGeom>
        </p:spPr>
      </p:pic>
      <p:sp>
        <p:nvSpPr>
          <p:cNvPr id="44" name="AutoShape 2">
            <a:extLst>
              <a:ext uri="{FF2B5EF4-FFF2-40B4-BE49-F238E27FC236}">
                <a16:creationId xmlns:a16="http://schemas.microsoft.com/office/drawing/2014/main" id="{30FCCA17-58EB-4053-9E88-1F90F3AF6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134" y="3848790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FSC-PRO-01-005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4" name="AutoShape 2">
            <a:extLst>
              <a:ext uri="{FF2B5EF4-FFF2-40B4-BE49-F238E27FC236}">
                <a16:creationId xmlns:a16="http://schemas.microsoft.com/office/drawing/2014/main" id="{2A86BB18-EE29-4E30-A198-4C21C10BE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533" y="3132416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FSC-POL-01-004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8" name="AutoShape 2">
            <a:extLst>
              <a:ext uri="{FF2B5EF4-FFF2-40B4-BE49-F238E27FC236}">
                <a16:creationId xmlns:a16="http://schemas.microsoft.com/office/drawing/2014/main" id="{5B291702-56C8-451C-80C3-F3E350E54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134" y="3149784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FSC-PRO-01-008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C26F956E-2325-4F81-A5BB-D1DAC6BC1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134" y="2440859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FSC-PRO-01-009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EE789039-B0AF-4A4C-AF7D-78E68D49A14E}"/>
              </a:ext>
            </a:extLst>
          </p:cNvPr>
          <p:cNvSpPr/>
          <p:nvPr/>
        </p:nvSpPr>
        <p:spPr>
          <a:xfrm>
            <a:off x="4572000" y="2252749"/>
            <a:ext cx="361134" cy="21303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5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>
            <a:extLst>
              <a:ext uri="{FF2B5EF4-FFF2-40B4-BE49-F238E27FC236}">
                <a16:creationId xmlns:a16="http://schemas.microsoft.com/office/drawing/2014/main" id="{CFC28167-ECFC-4649-A58E-7133FC562762}"/>
              </a:ext>
            </a:extLst>
          </p:cNvPr>
          <p:cNvSpPr txBox="1"/>
          <p:nvPr/>
        </p:nvSpPr>
        <p:spPr>
          <a:xfrm>
            <a:off x="605437" y="41048"/>
            <a:ext cx="732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0B53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The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60B53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CoC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0B53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Framework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5AF4D5-7250-4DEE-8355-73E2FE00C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699" y="-9780"/>
            <a:ext cx="1399637" cy="875652"/>
          </a:xfrm>
          <a:prstGeom prst="rect">
            <a:avLst/>
          </a:prstGeom>
        </p:spPr>
      </p:pic>
      <p:sp>
        <p:nvSpPr>
          <p:cNvPr id="40" name="AutoShape 2">
            <a:extLst>
              <a:ext uri="{FF2B5EF4-FFF2-40B4-BE49-F238E27FC236}">
                <a16:creationId xmlns:a16="http://schemas.microsoft.com/office/drawing/2014/main" id="{715CAE82-1555-4DDB-B214-21D3129B8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657" y="1663437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FSC-STD-40-004a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" name="AutoShape 2">
            <a:extLst>
              <a:ext uri="{FF2B5EF4-FFF2-40B4-BE49-F238E27FC236}">
                <a16:creationId xmlns:a16="http://schemas.microsoft.com/office/drawing/2014/main" id="{30FCCA17-58EB-4053-9E88-1F90F3AF6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1" y="3034320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FSC-DIR-40-004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" name="AutoShape 2">
            <a:extLst>
              <a:ext uri="{FF2B5EF4-FFF2-40B4-BE49-F238E27FC236}">
                <a16:creationId xmlns:a16="http://schemas.microsoft.com/office/drawing/2014/main" id="{DFDFB654-E56B-4A60-984A-EDF378D74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57" y="2237844"/>
            <a:ext cx="1866900" cy="701786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CoC Interpretations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2" name="AutoShape 2">
            <a:extLst>
              <a:ext uri="{FF2B5EF4-FFF2-40B4-BE49-F238E27FC236}">
                <a16:creationId xmlns:a16="http://schemas.microsoft.com/office/drawing/2014/main" id="{55C3D74B-3820-43FD-A041-46AA7D1D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1" y="2545205"/>
            <a:ext cx="1866900" cy="415925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FSC-STD-40-004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" name="AutoShape 3">
            <a:extLst>
              <a:ext uri="{FF2B5EF4-FFF2-40B4-BE49-F238E27FC236}">
                <a16:creationId xmlns:a16="http://schemas.microsoft.com/office/drawing/2014/main" id="{1885D440-E2CB-4B23-AF7D-70C59B609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4" y="871980"/>
            <a:ext cx="1812925" cy="609600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Organization </a:t>
            </a:r>
            <a:b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aims at</a:t>
            </a:r>
            <a:endParaRPr kumimoji="0" lang="de-DE" altLang="en-US" sz="2800" b="1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" name="AutoShape 4">
            <a:extLst>
              <a:ext uri="{FF2B5EF4-FFF2-40B4-BE49-F238E27FC236}">
                <a16:creationId xmlns:a16="http://schemas.microsoft.com/office/drawing/2014/main" id="{609ACA0C-1474-432D-A450-FC41E4EAD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1" y="1700655"/>
            <a:ext cx="1866900" cy="571500"/>
          </a:xfrm>
          <a:prstGeom prst="flowChartInputOutpu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repeated </a:t>
            </a:r>
            <a:r>
              <a:rPr kumimoji="0" lang="de-DE" altLang="en-US" sz="1600" b="1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production</a:t>
            </a:r>
          </a:p>
        </p:txBody>
      </p:sp>
      <p:sp>
        <p:nvSpPr>
          <p:cNvPr id="48" name="AutoShape 5">
            <a:extLst>
              <a:ext uri="{FF2B5EF4-FFF2-40B4-BE49-F238E27FC236}">
                <a16:creationId xmlns:a16="http://schemas.microsoft.com/office/drawing/2014/main" id="{53896BDF-A172-4A73-9233-4DA8614F1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089" y="3793107"/>
            <a:ext cx="228600" cy="228600"/>
          </a:xfrm>
          <a:prstGeom prst="flowChar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-25000" noProof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" name="AutoShape 6">
            <a:extLst>
              <a:ext uri="{FF2B5EF4-FFF2-40B4-BE49-F238E27FC236}">
                <a16:creationId xmlns:a16="http://schemas.microsoft.com/office/drawing/2014/main" id="{E913B651-940C-4A52-AFA5-1E354AFF7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6" y="1700655"/>
            <a:ext cx="1647825" cy="571500"/>
          </a:xfrm>
          <a:prstGeom prst="flowChartInputOutpu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one-off </a:t>
            </a:r>
            <a:r>
              <a:rPr kumimoji="0" lang="de-DE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product</a:t>
            </a:r>
          </a:p>
        </p:txBody>
      </p:sp>
      <p:sp>
        <p:nvSpPr>
          <p:cNvPr id="51" name="AutoShape 7">
            <a:extLst>
              <a:ext uri="{FF2B5EF4-FFF2-40B4-BE49-F238E27FC236}">
                <a16:creationId xmlns:a16="http://schemas.microsoft.com/office/drawing/2014/main" id="{719FE2BD-EB26-4D0B-96B7-7C2808E30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1" y="4369242"/>
            <a:ext cx="1677988" cy="571500"/>
          </a:xfrm>
          <a:prstGeom prst="flowChartInputOutpu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controlled </a:t>
            </a:r>
            <a:r>
              <a:rPr kumimoji="0" lang="de-DE" altLang="en-US" sz="1600" b="0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material</a:t>
            </a:r>
          </a:p>
        </p:txBody>
      </p:sp>
      <p:sp>
        <p:nvSpPr>
          <p:cNvPr id="52" name="AutoShape 8">
            <a:extLst>
              <a:ext uri="{FF2B5EF4-FFF2-40B4-BE49-F238E27FC236}">
                <a16:creationId xmlns:a16="http://schemas.microsoft.com/office/drawing/2014/main" id="{27904D1A-2781-4E2B-A051-9DFDD58A3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412" y="6192053"/>
            <a:ext cx="1627188" cy="571500"/>
          </a:xfrm>
          <a:prstGeom prst="flowChartInputOutpu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reclaimed </a:t>
            </a:r>
            <a:r>
              <a:rPr kumimoji="0" lang="de-DE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material</a:t>
            </a:r>
          </a:p>
        </p:txBody>
      </p:sp>
      <p:sp>
        <p:nvSpPr>
          <p:cNvPr id="53" name="AutoShape 9">
            <a:extLst>
              <a:ext uri="{FF2B5EF4-FFF2-40B4-BE49-F238E27FC236}">
                <a16:creationId xmlns:a16="http://schemas.microsoft.com/office/drawing/2014/main" id="{E2EFF06D-A3F2-4470-A8D4-BD58D022C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886" y="4296217"/>
            <a:ext cx="1241425" cy="571500"/>
          </a:xfrm>
          <a:prstGeom prst="flowChartInputOutpu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group </a:t>
            </a:r>
            <a:r>
              <a:rPr kumimoji="0" lang="de-DE" altLang="en-US" sz="1600" b="0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scheme</a:t>
            </a:r>
          </a:p>
        </p:txBody>
      </p:sp>
      <p:sp>
        <p:nvSpPr>
          <p:cNvPr id="54" name="AutoShape 10">
            <a:extLst>
              <a:ext uri="{FF2B5EF4-FFF2-40B4-BE49-F238E27FC236}">
                <a16:creationId xmlns:a16="http://schemas.microsoft.com/office/drawing/2014/main" id="{AD04F9B7-ED70-4E72-943B-ABCF19576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1" y="4296217"/>
            <a:ext cx="1547813" cy="571500"/>
          </a:xfrm>
          <a:prstGeom prst="flowChartInputOutpu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multi-site </a:t>
            </a:r>
            <a:r>
              <a:rPr kumimoji="0" lang="de-DE" altLang="en-US" sz="1600" b="0" i="1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scheme</a:t>
            </a:r>
          </a:p>
        </p:txBody>
      </p:sp>
      <p:cxnSp>
        <p:nvCxnSpPr>
          <p:cNvPr id="55" name="AutoShape 11">
            <a:extLst>
              <a:ext uri="{FF2B5EF4-FFF2-40B4-BE49-F238E27FC236}">
                <a16:creationId xmlns:a16="http://schemas.microsoft.com/office/drawing/2014/main" id="{90053537-8D41-42B9-9569-848D15087B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914774" y="1876867"/>
            <a:ext cx="1587" cy="1588"/>
          </a:xfrm>
          <a:prstGeom prst="bentConnector3">
            <a:avLst>
              <a:gd name="adj1" fmla="val -1440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12">
            <a:extLst>
              <a:ext uri="{FF2B5EF4-FFF2-40B4-BE49-F238E27FC236}">
                <a16:creationId xmlns:a16="http://schemas.microsoft.com/office/drawing/2014/main" id="{567E8AF5-A00B-4613-A52E-C316F0B9EF9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865562" y="1176779"/>
            <a:ext cx="633413" cy="523875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13">
            <a:extLst>
              <a:ext uri="{FF2B5EF4-FFF2-40B4-BE49-F238E27FC236}">
                <a16:creationId xmlns:a16="http://schemas.microsoft.com/office/drawing/2014/main" id="{F42FC714-9768-4EC0-AF29-51C243F602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11899" y="1176780"/>
            <a:ext cx="685800" cy="523875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AutoShape 14">
            <a:extLst>
              <a:ext uri="{FF2B5EF4-FFF2-40B4-BE49-F238E27FC236}">
                <a16:creationId xmlns:a16="http://schemas.microsoft.com/office/drawing/2014/main" id="{0B1C2B7A-880F-4E95-896F-34022491F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249" y="2545205"/>
            <a:ext cx="1866900" cy="387350"/>
          </a:xfrm>
          <a:prstGeom prst="flowChartDocument">
            <a:avLst/>
          </a:prstGeom>
          <a:solidFill>
            <a:srgbClr val="96BDA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FSC-STD-40-006</a:t>
            </a:r>
            <a:endParaRPr kumimoji="0" lang="de-DE" altLang="en-US" sz="2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9" name="AutoShape 15">
            <a:extLst>
              <a:ext uri="{FF2B5EF4-FFF2-40B4-BE49-F238E27FC236}">
                <a16:creationId xmlns:a16="http://schemas.microsoft.com/office/drawing/2014/main" id="{AB7A31F5-6489-4B67-BD5B-A607D5B03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19" y="3526408"/>
            <a:ext cx="1436687" cy="609600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Organization </a:t>
            </a:r>
            <a:b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</a:t>
            </a:r>
            <a:r>
              <a:rPr kumimoji="0" lang="de-DE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part </a:t>
            </a: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a</a:t>
            </a:r>
            <a:endParaRPr kumimoji="0" lang="de-DE" altLang="en-US" sz="2800" b="0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" name="AutoShape 16">
            <a:extLst>
              <a:ext uri="{FF2B5EF4-FFF2-40B4-BE49-F238E27FC236}">
                <a16:creationId xmlns:a16="http://schemas.microsoft.com/office/drawing/2014/main" id="{D865D633-CEE7-46F6-9B5C-ADC43F9F9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4196" y="3571613"/>
            <a:ext cx="1436687" cy="609600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Organization </a:t>
            </a:r>
            <a:br>
              <a:rPr kumimoji="0" lang="de-DE" altLang="en-US" sz="1600" b="0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en-US" sz="1600" b="0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wants to </a:t>
            </a:r>
            <a:r>
              <a:rPr kumimoji="0" lang="de-DE" altLang="en-US" sz="1600" b="1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</a:t>
            </a:r>
            <a:endParaRPr kumimoji="0" lang="de-DE" altLang="en-US" sz="28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" name="AutoShape 20">
            <a:extLst>
              <a:ext uri="{FF2B5EF4-FFF2-40B4-BE49-F238E27FC236}">
                <a16:creationId xmlns:a16="http://schemas.microsoft.com/office/drawing/2014/main" id="{77B2DA67-DF5C-44BB-9606-7F319B6B4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950" y="5342378"/>
            <a:ext cx="1866900" cy="387350"/>
          </a:xfrm>
          <a:prstGeom prst="flowChartDocument">
            <a:avLst/>
          </a:prstGeom>
          <a:solidFill>
            <a:srgbClr val="96BDA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FSC-STD-40-003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" name="AutoShape 22">
            <a:extLst>
              <a:ext uri="{FF2B5EF4-FFF2-40B4-BE49-F238E27FC236}">
                <a16:creationId xmlns:a16="http://schemas.microsoft.com/office/drawing/2014/main" id="{658F8DEA-66C1-4A7C-A8C6-B084372BC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954" y="6284128"/>
            <a:ext cx="1866900" cy="387350"/>
          </a:xfrm>
          <a:prstGeom prst="flowChartDocument">
            <a:avLst/>
          </a:prstGeom>
          <a:solidFill>
            <a:srgbClr val="96BDA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FSC-STD-40-007</a:t>
            </a:r>
          </a:p>
        </p:txBody>
      </p:sp>
      <p:cxnSp>
        <p:nvCxnSpPr>
          <p:cNvPr id="64" name="AutoShape 23">
            <a:extLst>
              <a:ext uri="{FF2B5EF4-FFF2-40B4-BE49-F238E27FC236}">
                <a16:creationId xmlns:a16="http://schemas.microsoft.com/office/drawing/2014/main" id="{B2443291-0CD5-4545-A1DA-490BD82646B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14487" y="4867717"/>
            <a:ext cx="11112" cy="360363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AutoShape 25">
            <a:extLst>
              <a:ext uri="{FF2B5EF4-FFF2-40B4-BE49-F238E27FC236}">
                <a16:creationId xmlns:a16="http://schemas.microsoft.com/office/drawing/2014/main" id="{4EEB2AE5-92EC-4A61-83D6-A3D051816260}"/>
              </a:ext>
            </a:extLst>
          </p:cNvPr>
          <p:cNvCxnSpPr>
            <a:cxnSpLocks noChangeShapeType="1"/>
            <a:stCxn id="59" idx="2"/>
          </p:cNvCxnSpPr>
          <p:nvPr/>
        </p:nvCxnSpPr>
        <p:spPr bwMode="auto">
          <a:xfrm rot="16200000" flipH="1">
            <a:off x="2633698" y="4077973"/>
            <a:ext cx="445958" cy="562028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AutoShape 26">
            <a:extLst>
              <a:ext uri="{FF2B5EF4-FFF2-40B4-BE49-F238E27FC236}">
                <a16:creationId xmlns:a16="http://schemas.microsoft.com/office/drawing/2014/main" id="{328851AC-F2B5-4E18-ACC3-4E3DAC2CE5CE}"/>
              </a:ext>
            </a:extLst>
          </p:cNvPr>
          <p:cNvCxnSpPr>
            <a:cxnSpLocks noChangeShapeType="1"/>
            <a:stCxn id="59" idx="2"/>
          </p:cNvCxnSpPr>
          <p:nvPr/>
        </p:nvCxnSpPr>
        <p:spPr bwMode="auto">
          <a:xfrm rot="5400000">
            <a:off x="2125938" y="4132241"/>
            <a:ext cx="445959" cy="453492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27">
            <a:extLst>
              <a:ext uri="{FF2B5EF4-FFF2-40B4-BE49-F238E27FC236}">
                <a16:creationId xmlns:a16="http://schemas.microsoft.com/office/drawing/2014/main" id="{6543CA07-809F-4FAF-AE89-268A42076441}"/>
              </a:ext>
            </a:extLst>
          </p:cNvPr>
          <p:cNvCxnSpPr>
            <a:cxnSpLocks noChangeShapeType="1"/>
            <a:stCxn id="60" idx="2"/>
          </p:cNvCxnSpPr>
          <p:nvPr/>
        </p:nvCxnSpPr>
        <p:spPr bwMode="auto">
          <a:xfrm rot="16200000" flipH="1">
            <a:off x="5064485" y="4219267"/>
            <a:ext cx="473778" cy="397669"/>
          </a:xfrm>
          <a:prstGeom prst="bentConnector3">
            <a:avLst>
              <a:gd name="adj1" fmla="val 101330"/>
            </a:avLst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28">
            <a:extLst>
              <a:ext uri="{FF2B5EF4-FFF2-40B4-BE49-F238E27FC236}">
                <a16:creationId xmlns:a16="http://schemas.microsoft.com/office/drawing/2014/main" id="{EBDAD824-BF55-423A-B058-41086948EF2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496807" y="5340486"/>
            <a:ext cx="1589268" cy="256381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AutoShape 30">
            <a:extLst>
              <a:ext uri="{FF2B5EF4-FFF2-40B4-BE49-F238E27FC236}">
                <a16:creationId xmlns:a16="http://schemas.microsoft.com/office/drawing/2014/main" id="{FED23355-6487-4E93-88F5-93C7BAE37872}"/>
              </a:ext>
            </a:extLst>
          </p:cNvPr>
          <p:cNvCxnSpPr>
            <a:cxnSpLocks noChangeShapeType="1"/>
            <a:stCxn id="52" idx="5"/>
          </p:cNvCxnSpPr>
          <p:nvPr/>
        </p:nvCxnSpPr>
        <p:spPr bwMode="auto">
          <a:xfrm>
            <a:off x="6679881" y="6477803"/>
            <a:ext cx="546155" cy="2883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AutoShape 31">
            <a:extLst>
              <a:ext uri="{FF2B5EF4-FFF2-40B4-BE49-F238E27FC236}">
                <a16:creationId xmlns:a16="http://schemas.microsoft.com/office/drawing/2014/main" id="{9DA8401B-62B7-4C73-8A09-89D70BDE64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97699" y="2272155"/>
            <a:ext cx="0" cy="273050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AutoShape 32">
            <a:extLst>
              <a:ext uri="{FF2B5EF4-FFF2-40B4-BE49-F238E27FC236}">
                <a16:creationId xmlns:a16="http://schemas.microsoft.com/office/drawing/2014/main" id="{ACFE5076-C587-49D1-9062-E4300A3862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65561" y="2272155"/>
            <a:ext cx="0" cy="273050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33">
            <a:extLst>
              <a:ext uri="{FF2B5EF4-FFF2-40B4-BE49-F238E27FC236}">
                <a16:creationId xmlns:a16="http://schemas.microsoft.com/office/drawing/2014/main" id="{041D5159-9B7E-4D39-8218-E181477054B1}"/>
              </a:ext>
            </a:extLst>
          </p:cNvPr>
          <p:cNvCxnSpPr>
            <a:cxnSpLocks noChangeShapeType="1"/>
            <a:stCxn id="44" idx="2"/>
          </p:cNvCxnSpPr>
          <p:nvPr/>
        </p:nvCxnSpPr>
        <p:spPr bwMode="auto">
          <a:xfrm rot="16200000" flipH="1">
            <a:off x="3862549" y="3407183"/>
            <a:ext cx="549398" cy="543375"/>
          </a:xfrm>
          <a:prstGeom prst="bentConnector3">
            <a:avLst>
              <a:gd name="adj1" fmla="val 104889"/>
            </a:avLst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34">
            <a:extLst>
              <a:ext uri="{FF2B5EF4-FFF2-40B4-BE49-F238E27FC236}">
                <a16:creationId xmlns:a16="http://schemas.microsoft.com/office/drawing/2014/main" id="{2177D4B6-75F0-4E8A-926C-5C0B2B6903EC}"/>
              </a:ext>
            </a:extLst>
          </p:cNvPr>
          <p:cNvCxnSpPr>
            <a:cxnSpLocks noChangeShapeType="1"/>
            <a:stCxn id="44" idx="2"/>
          </p:cNvCxnSpPr>
          <p:nvPr/>
        </p:nvCxnSpPr>
        <p:spPr bwMode="auto">
          <a:xfrm rot="5400000">
            <a:off x="3288602" y="3398837"/>
            <a:ext cx="571624" cy="582295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AutoShape 35">
            <a:extLst>
              <a:ext uri="{FF2B5EF4-FFF2-40B4-BE49-F238E27FC236}">
                <a16:creationId xmlns:a16="http://schemas.microsoft.com/office/drawing/2014/main" id="{2AB92E7C-942E-4889-9AB1-A8ABEE2BE7F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039242" y="2917860"/>
            <a:ext cx="719345" cy="1122363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AutoShape 23">
            <a:extLst>
              <a:ext uri="{FF2B5EF4-FFF2-40B4-BE49-F238E27FC236}">
                <a16:creationId xmlns:a16="http://schemas.microsoft.com/office/drawing/2014/main" id="{84D2D4E4-A045-403E-A060-1A74A140ED9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138486" y="4924866"/>
            <a:ext cx="11113" cy="360363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AutoShape 21">
            <a:extLst>
              <a:ext uri="{FF2B5EF4-FFF2-40B4-BE49-F238E27FC236}">
                <a16:creationId xmlns:a16="http://schemas.microsoft.com/office/drawing/2014/main" id="{E8750E15-6E95-4291-A255-83126A313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843" y="3513580"/>
            <a:ext cx="1866900" cy="387350"/>
          </a:xfrm>
          <a:prstGeom prst="flowChartDocument">
            <a:avLst/>
          </a:prstGeom>
          <a:solidFill>
            <a:srgbClr val="96BDA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FSC-STD-40-005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" name="AutoShape 21">
            <a:extLst>
              <a:ext uri="{FF2B5EF4-FFF2-40B4-BE49-F238E27FC236}">
                <a16:creationId xmlns:a16="http://schemas.microsoft.com/office/drawing/2014/main" id="{49CD5CC0-0AC7-4BB4-895F-A64842FE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730" y="4007008"/>
            <a:ext cx="1866900" cy="396034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C-NRA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" name="AutoShape 2">
            <a:extLst>
              <a:ext uri="{FF2B5EF4-FFF2-40B4-BE49-F238E27FC236}">
                <a16:creationId xmlns:a16="http://schemas.microsoft.com/office/drawing/2014/main" id="{6D4881AC-E7E5-4330-90E0-3C21D9C3A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730" y="4974589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FSC-DIR-40-005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0" name="AutoShape 2">
            <a:extLst>
              <a:ext uri="{FF2B5EF4-FFF2-40B4-BE49-F238E27FC236}">
                <a16:creationId xmlns:a16="http://schemas.microsoft.com/office/drawing/2014/main" id="{9CA4ECE3-089D-488B-93E3-FB69909FA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843" y="5477496"/>
            <a:ext cx="1866900" cy="701786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CW Interpretations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" name="AutoShape 2">
            <a:extLst>
              <a:ext uri="{FF2B5EF4-FFF2-40B4-BE49-F238E27FC236}">
                <a16:creationId xmlns:a16="http://schemas.microsoft.com/office/drawing/2014/main" id="{A3885EDF-5365-47E7-8CD4-3389C4E4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843" y="4471683"/>
            <a:ext cx="1866900" cy="396034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FSC-PRO-60-002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" name="AutoShape 3">
            <a:extLst>
              <a:ext uri="{FF2B5EF4-FFF2-40B4-BE49-F238E27FC236}">
                <a16:creationId xmlns:a16="http://schemas.microsoft.com/office/drawing/2014/main" id="{CF32F607-CC56-4712-BFB4-D6185C9F1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82" y="315638"/>
            <a:ext cx="1812925" cy="625268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Additional documents</a:t>
            </a:r>
            <a:endParaRPr kumimoji="0" lang="de-DE" altLang="en-US" sz="2800" b="1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4" name="AutoShape 2">
            <a:extLst>
              <a:ext uri="{FF2B5EF4-FFF2-40B4-BE49-F238E27FC236}">
                <a16:creationId xmlns:a16="http://schemas.microsoft.com/office/drawing/2014/main" id="{2A86BB18-EE29-4E30-A198-4C21C10BE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57" y="1134380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FSC-POL-20-005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916FEEC9-44AF-4A0F-8676-E628EFAF5C5B}"/>
              </a:ext>
            </a:extLst>
          </p:cNvPr>
          <p:cNvSpPr/>
          <p:nvPr/>
        </p:nvSpPr>
        <p:spPr>
          <a:xfrm>
            <a:off x="6936897" y="3362154"/>
            <a:ext cx="268570" cy="2855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8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>
            <a:extLst>
              <a:ext uri="{FF2B5EF4-FFF2-40B4-BE49-F238E27FC236}">
                <a16:creationId xmlns:a16="http://schemas.microsoft.com/office/drawing/2014/main" id="{CFC28167-ECFC-4649-A58E-7133FC562762}"/>
              </a:ext>
            </a:extLst>
          </p:cNvPr>
          <p:cNvSpPr txBox="1"/>
          <p:nvPr/>
        </p:nvSpPr>
        <p:spPr>
          <a:xfrm>
            <a:off x="637980" y="41048"/>
            <a:ext cx="732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0B53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The FM Framework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5AF4D5-7250-4DEE-8355-73E2FE00C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699" y="-9780"/>
            <a:ext cx="1399637" cy="875652"/>
          </a:xfrm>
          <a:prstGeom prst="rect">
            <a:avLst/>
          </a:prstGeom>
        </p:spPr>
      </p:pic>
      <p:sp>
        <p:nvSpPr>
          <p:cNvPr id="40" name="AutoShape 2">
            <a:extLst>
              <a:ext uri="{FF2B5EF4-FFF2-40B4-BE49-F238E27FC236}">
                <a16:creationId xmlns:a16="http://schemas.microsoft.com/office/drawing/2014/main" id="{715CAE82-1555-4DDB-B214-21D3129B8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1" y="3032966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FSC-POL-20-003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" name="AutoShape 2">
            <a:extLst>
              <a:ext uri="{FF2B5EF4-FFF2-40B4-BE49-F238E27FC236}">
                <a16:creationId xmlns:a16="http://schemas.microsoft.com/office/drawing/2014/main" id="{30FCCA17-58EB-4053-9E88-1F90F3AF6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80" y="4085960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FSC-PRO-30-001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" name="AutoShape 2">
            <a:extLst>
              <a:ext uri="{FF2B5EF4-FFF2-40B4-BE49-F238E27FC236}">
                <a16:creationId xmlns:a16="http://schemas.microsoft.com/office/drawing/2014/main" id="{DFDFB654-E56B-4A60-984A-EDF378D74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06" y="4038795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FM Interpretations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2" name="AutoShape 2">
            <a:extLst>
              <a:ext uri="{FF2B5EF4-FFF2-40B4-BE49-F238E27FC236}">
                <a16:creationId xmlns:a16="http://schemas.microsoft.com/office/drawing/2014/main" id="{55C3D74B-3820-43FD-A041-46AA7D1D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1" y="2545205"/>
            <a:ext cx="1866900" cy="396034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NFSS or INS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" name="AutoShape 3">
            <a:extLst>
              <a:ext uri="{FF2B5EF4-FFF2-40B4-BE49-F238E27FC236}">
                <a16:creationId xmlns:a16="http://schemas.microsoft.com/office/drawing/2014/main" id="{1885D440-E2CB-4B23-AF7D-70C59B609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4" y="871980"/>
            <a:ext cx="1812925" cy="625268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Organization </a:t>
            </a:r>
            <a:r>
              <a:rPr lang="de-DE" altLang="en-US" b="0" kern="0" baseline="0" dirty="0">
                <a:solidFill>
                  <a:srgbClr val="292929"/>
                </a:solidFill>
              </a:rPr>
              <a:t>wants to</a:t>
            </a:r>
            <a:endParaRPr kumimoji="0" lang="de-DE" altLang="en-US" sz="2800" b="1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" name="AutoShape 4">
            <a:extLst>
              <a:ext uri="{FF2B5EF4-FFF2-40B4-BE49-F238E27FC236}">
                <a16:creationId xmlns:a16="http://schemas.microsoft.com/office/drawing/2014/main" id="{609ACA0C-1474-432D-A450-FC41E4EAD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111" y="1700655"/>
            <a:ext cx="1866900" cy="565146"/>
          </a:xfrm>
          <a:prstGeom prst="flowChartInputOutpu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Certify a FMU</a:t>
            </a:r>
            <a:endParaRPr kumimoji="0" lang="de-DE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" name="AutoShape 6">
            <a:extLst>
              <a:ext uri="{FF2B5EF4-FFF2-40B4-BE49-F238E27FC236}">
                <a16:creationId xmlns:a16="http://schemas.microsoft.com/office/drawing/2014/main" id="{E913B651-940C-4A52-AFA5-1E354AFF7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6" y="1700655"/>
            <a:ext cx="1647825" cy="565146"/>
          </a:xfrm>
          <a:prstGeom prst="flowChartInputOutpu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Certify CW FM</a:t>
            </a:r>
            <a:endParaRPr kumimoji="0" lang="de-DE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" name="AutoShape 9">
            <a:extLst>
              <a:ext uri="{FF2B5EF4-FFF2-40B4-BE49-F238E27FC236}">
                <a16:creationId xmlns:a16="http://schemas.microsoft.com/office/drawing/2014/main" id="{E2EFF06D-A3F2-4470-A8D4-BD58D022C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055" y="5267113"/>
            <a:ext cx="1241425" cy="571500"/>
          </a:xfrm>
          <a:prstGeom prst="flowChartInputOutpu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6000" rIns="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group </a:t>
            </a:r>
            <a:r>
              <a:rPr kumimoji="0" lang="de-DE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scheme</a:t>
            </a:r>
          </a:p>
        </p:txBody>
      </p:sp>
      <p:cxnSp>
        <p:nvCxnSpPr>
          <p:cNvPr id="55" name="AutoShape 11">
            <a:extLst>
              <a:ext uri="{FF2B5EF4-FFF2-40B4-BE49-F238E27FC236}">
                <a16:creationId xmlns:a16="http://schemas.microsoft.com/office/drawing/2014/main" id="{90053537-8D41-42B9-9569-848D15087B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914774" y="1876867"/>
            <a:ext cx="1587" cy="1588"/>
          </a:xfrm>
          <a:prstGeom prst="bentConnector3">
            <a:avLst>
              <a:gd name="adj1" fmla="val -1440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12">
            <a:extLst>
              <a:ext uri="{FF2B5EF4-FFF2-40B4-BE49-F238E27FC236}">
                <a16:creationId xmlns:a16="http://schemas.microsoft.com/office/drawing/2014/main" id="{567E8AF5-A00B-4613-A52E-C316F0B9EF9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865562" y="1176779"/>
            <a:ext cx="633413" cy="523875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13">
            <a:extLst>
              <a:ext uri="{FF2B5EF4-FFF2-40B4-BE49-F238E27FC236}">
                <a16:creationId xmlns:a16="http://schemas.microsoft.com/office/drawing/2014/main" id="{F42FC714-9768-4EC0-AF29-51C243F602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11899" y="1176780"/>
            <a:ext cx="685800" cy="523875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AutoShape 14">
            <a:extLst>
              <a:ext uri="{FF2B5EF4-FFF2-40B4-BE49-F238E27FC236}">
                <a16:creationId xmlns:a16="http://schemas.microsoft.com/office/drawing/2014/main" id="{0B1C2B7A-880F-4E95-896F-34022491F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821" y="2545205"/>
            <a:ext cx="1866900" cy="396034"/>
          </a:xfrm>
          <a:prstGeom prst="flowChartDocument">
            <a:avLst/>
          </a:prstGeom>
          <a:solidFill>
            <a:srgbClr val="96BDA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FSC-STD-30-010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71" name="AutoShape 31">
            <a:extLst>
              <a:ext uri="{FF2B5EF4-FFF2-40B4-BE49-F238E27FC236}">
                <a16:creationId xmlns:a16="http://schemas.microsoft.com/office/drawing/2014/main" id="{9DA8401B-62B7-4C73-8A09-89D70BDE64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97699" y="2272155"/>
            <a:ext cx="0" cy="273050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AutoShape 32">
            <a:extLst>
              <a:ext uri="{FF2B5EF4-FFF2-40B4-BE49-F238E27FC236}">
                <a16:creationId xmlns:a16="http://schemas.microsoft.com/office/drawing/2014/main" id="{ACFE5076-C587-49D1-9062-E4300A3862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65561" y="2272155"/>
            <a:ext cx="0" cy="273050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AutoShape 21">
            <a:extLst>
              <a:ext uri="{FF2B5EF4-FFF2-40B4-BE49-F238E27FC236}">
                <a16:creationId xmlns:a16="http://schemas.microsoft.com/office/drawing/2014/main" id="{E8750E15-6E95-4291-A255-83126A313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98" y="6209439"/>
            <a:ext cx="1866900" cy="396034"/>
          </a:xfrm>
          <a:prstGeom prst="flowChartDocument">
            <a:avLst/>
          </a:prstGeom>
          <a:solidFill>
            <a:srgbClr val="96BDA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FSC-STD-30-005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" name="AutoShape 2">
            <a:extLst>
              <a:ext uri="{FF2B5EF4-FFF2-40B4-BE49-F238E27FC236}">
                <a16:creationId xmlns:a16="http://schemas.microsoft.com/office/drawing/2014/main" id="{6D4881AC-E7E5-4330-90E0-3C21D9C3A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821" y="3072414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FSC-DIR-30-010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3" name="AutoShape 3">
            <a:extLst>
              <a:ext uri="{FF2B5EF4-FFF2-40B4-BE49-F238E27FC236}">
                <a16:creationId xmlns:a16="http://schemas.microsoft.com/office/drawing/2014/main" id="{CF32F607-CC56-4712-BFB4-D6185C9F1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05" y="1876867"/>
            <a:ext cx="1812925" cy="897683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Additional documents FM/CW FM</a:t>
            </a:r>
            <a:endParaRPr kumimoji="0" lang="de-DE" altLang="en-US" sz="2800" b="1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4" name="AutoShape 2">
            <a:extLst>
              <a:ext uri="{FF2B5EF4-FFF2-40B4-BE49-F238E27FC236}">
                <a16:creationId xmlns:a16="http://schemas.microsoft.com/office/drawing/2014/main" id="{2A86BB18-EE29-4E30-A198-4C21C10BE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80" y="2953278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FSC-POL-20-005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5" name="AutoShape 15">
            <a:extLst>
              <a:ext uri="{FF2B5EF4-FFF2-40B4-BE49-F238E27FC236}">
                <a16:creationId xmlns:a16="http://schemas.microsoft.com/office/drawing/2014/main" id="{316FFBE3-92A4-4F95-9864-BF26186D7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425" y="4338832"/>
            <a:ext cx="1436687" cy="609600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Organization </a:t>
            </a:r>
            <a:b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</a:t>
            </a:r>
            <a:r>
              <a:rPr kumimoji="0" lang="de-DE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part </a:t>
            </a:r>
            <a:r>
              <a:rPr kumimoji="0" lang="de-DE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a</a:t>
            </a:r>
            <a:endParaRPr kumimoji="0" lang="de-DE" altLang="en-US" sz="2800" b="0" i="0" u="none" strike="noStrike" kern="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86" name="AutoShape 32">
            <a:extLst>
              <a:ext uri="{FF2B5EF4-FFF2-40B4-BE49-F238E27FC236}">
                <a16:creationId xmlns:a16="http://schemas.microsoft.com/office/drawing/2014/main" id="{6B967BF9-AC23-4002-9BFF-BEFDED77A4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36600" y="4975479"/>
            <a:ext cx="0" cy="273050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AutoShape 2">
            <a:extLst>
              <a:ext uri="{FF2B5EF4-FFF2-40B4-BE49-F238E27FC236}">
                <a16:creationId xmlns:a16="http://schemas.microsoft.com/office/drawing/2014/main" id="{AAB12172-555E-4F64-A0F6-17C63CD59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525" y="3545401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FSC-DIR-20-007 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8" name="AutoShape 2">
            <a:extLst>
              <a:ext uri="{FF2B5EF4-FFF2-40B4-BE49-F238E27FC236}">
                <a16:creationId xmlns:a16="http://schemas.microsoft.com/office/drawing/2014/main" id="{5B291702-56C8-451C-80C3-F3E350E54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80" y="3545401"/>
            <a:ext cx="1866900" cy="396034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FSC-POL-30-001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31" name="AutoShape 32">
            <a:extLst>
              <a:ext uri="{FF2B5EF4-FFF2-40B4-BE49-F238E27FC236}">
                <a16:creationId xmlns:a16="http://schemas.microsoft.com/office/drawing/2014/main" id="{5CFF6B29-0266-49AA-A75F-3BD7BD9C0B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20248" y="5887501"/>
            <a:ext cx="0" cy="273050"/>
          </a:xfrm>
          <a:prstGeom prst="straightConnector1">
            <a:avLst/>
          </a:prstGeom>
          <a:noFill/>
          <a:ln w="9525">
            <a:solidFill>
              <a:srgbClr val="29292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2">
            <a:extLst>
              <a:ext uri="{FF2B5EF4-FFF2-40B4-BE49-F238E27FC236}">
                <a16:creationId xmlns:a16="http://schemas.microsoft.com/office/drawing/2014/main" id="{3102C948-7915-4F1F-9AD3-EB53DA5BC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821" y="3606860"/>
            <a:ext cx="1866900" cy="701786"/>
          </a:xfrm>
          <a:prstGeom prst="flowChartDocument">
            <a:avLst/>
          </a:prstGeom>
          <a:solidFill>
            <a:srgbClr val="96BDA2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CW Interpretations</a:t>
            </a:r>
            <a:endParaRPr kumimoji="0" lang="de-D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249FFC4D-339F-436E-BE54-0F6B8F5C3A9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78512" y="4074900"/>
            <a:ext cx="246922" cy="9940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49CF86EC-B033-4043-951D-3D7E5DD37751}"/>
              </a:ext>
            </a:extLst>
          </p:cNvPr>
          <p:cNvCxnSpPr>
            <a:cxnSpLocks/>
          </p:cNvCxnSpPr>
          <p:nvPr/>
        </p:nvCxnSpPr>
        <p:spPr>
          <a:xfrm rot="5400000">
            <a:off x="6479095" y="4030267"/>
            <a:ext cx="439488" cy="9034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6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work" id="{F59175E7-7217-854B-8063-83461FF1AA89}" vid="{6232D1E8-2CDD-134C-87D8-8B85E74F1D7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C:\WINDOWS\Desktop\Template power point 2004_09.pot</Template>
  <TotalTime>8388</TotalTime>
  <Words>82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>FSC International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FSC Chain of Custody Framework</dc:title>
  <dc:creator>Stefan Salvador</dc:creator>
  <cp:lastModifiedBy>Dorothee Jung-Wilhelm</cp:lastModifiedBy>
  <cp:revision>473</cp:revision>
  <cp:lastPrinted>1601-01-01T00:00:00Z</cp:lastPrinted>
  <dcterms:created xsi:type="dcterms:W3CDTF">2004-09-07T11:47:54Z</dcterms:created>
  <dcterms:modified xsi:type="dcterms:W3CDTF">2019-04-05T13:26:36Z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